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81" r:id="rId3"/>
    <p:sldId id="282" r:id="rId4"/>
    <p:sldId id="283" r:id="rId5"/>
    <p:sldId id="284" r:id="rId6"/>
    <p:sldId id="285" r:id="rId7"/>
    <p:sldId id="279" r:id="rId8"/>
    <p:sldId id="280" r:id="rId9"/>
    <p:sldId id="289" r:id="rId10"/>
    <p:sldId id="292" r:id="rId11"/>
    <p:sldId id="259" r:id="rId12"/>
    <p:sldId id="293" r:id="rId13"/>
    <p:sldId id="260" r:id="rId14"/>
    <p:sldId id="276" r:id="rId15"/>
    <p:sldId id="294" r:id="rId16"/>
    <p:sldId id="261" r:id="rId17"/>
    <p:sldId id="263" r:id="rId18"/>
    <p:sldId id="264" r:id="rId19"/>
    <p:sldId id="266" r:id="rId20"/>
    <p:sldId id="267" r:id="rId21"/>
    <p:sldId id="269" r:id="rId22"/>
    <p:sldId id="277" r:id="rId23"/>
    <p:sldId id="268" r:id="rId24"/>
    <p:sldId id="295" r:id="rId25"/>
    <p:sldId id="296" r:id="rId26"/>
    <p:sldId id="297" r:id="rId27"/>
    <p:sldId id="298" r:id="rId28"/>
    <p:sldId id="273" r:id="rId29"/>
    <p:sldId id="274" r:id="rId30"/>
    <p:sldId id="299" r:id="rId31"/>
    <p:sldId id="27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0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7D4C10-3299-4973-B899-7503092DDF3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B4B7AE-1C15-4A0B-AB0E-820DC58263C1}">
      <dgm:prSet phldrT="[Текст]" custT="1"/>
      <dgm:spPr/>
      <dgm:t>
        <a:bodyPr/>
        <a:lstStyle/>
        <a:p>
          <a:r>
            <a:rPr lang="ru-RU" sz="3600" b="1" dirty="0" smtClean="0"/>
            <a:t>Открыть ……</a:t>
          </a:r>
          <a:endParaRPr lang="ru-RU" sz="3600" b="1" dirty="0"/>
        </a:p>
      </dgm:t>
    </dgm:pt>
    <dgm:pt modelId="{D99264E5-6590-46C3-BE13-9E4C0846DEF5}" type="parTrans" cxnId="{29F2FFCE-BE6B-4E5A-862B-968803806965}">
      <dgm:prSet/>
      <dgm:spPr/>
      <dgm:t>
        <a:bodyPr/>
        <a:lstStyle/>
        <a:p>
          <a:endParaRPr lang="ru-RU"/>
        </a:p>
      </dgm:t>
    </dgm:pt>
    <dgm:pt modelId="{06F01492-2C25-45A7-8E56-EDF6B24D6445}" type="sibTrans" cxnId="{29F2FFCE-BE6B-4E5A-862B-968803806965}">
      <dgm:prSet/>
      <dgm:spPr/>
      <dgm:t>
        <a:bodyPr/>
        <a:lstStyle/>
        <a:p>
          <a:endParaRPr lang="ru-RU"/>
        </a:p>
      </dgm:t>
    </dgm:pt>
    <dgm:pt modelId="{CACF36AE-CE93-497D-BE74-803DEEEEB9F5}">
      <dgm:prSet phldrT="[Текст]" custT="1"/>
      <dgm:spPr/>
      <dgm:t>
        <a:bodyPr/>
        <a:lstStyle/>
        <a:p>
          <a:r>
            <a:rPr lang="ru-RU" sz="3600" b="1" dirty="0" smtClean="0"/>
            <a:t>Построить ……..</a:t>
          </a:r>
          <a:endParaRPr lang="ru-RU" sz="3600" b="1" dirty="0"/>
        </a:p>
      </dgm:t>
    </dgm:pt>
    <dgm:pt modelId="{C1443413-0D55-46BD-A20C-4503F596C321}" type="parTrans" cxnId="{20F7598E-EEB8-4A97-9BA3-1DFD1D580AEE}">
      <dgm:prSet/>
      <dgm:spPr/>
      <dgm:t>
        <a:bodyPr/>
        <a:lstStyle/>
        <a:p>
          <a:endParaRPr lang="ru-RU"/>
        </a:p>
      </dgm:t>
    </dgm:pt>
    <dgm:pt modelId="{15850F81-1BEF-48D9-A0CF-3A68623A05E5}" type="sibTrans" cxnId="{20F7598E-EEB8-4A97-9BA3-1DFD1D580AEE}">
      <dgm:prSet/>
      <dgm:spPr/>
      <dgm:t>
        <a:bodyPr/>
        <a:lstStyle/>
        <a:p>
          <a:endParaRPr lang="ru-RU"/>
        </a:p>
      </dgm:t>
    </dgm:pt>
    <dgm:pt modelId="{645C68F1-70B1-4C9D-8EF0-64F763936C7B}">
      <dgm:prSet phldrT="[Текст]" custT="1"/>
      <dgm:spPr/>
      <dgm:t>
        <a:bodyPr/>
        <a:lstStyle/>
        <a:p>
          <a:r>
            <a:rPr lang="ru-RU" sz="3600" b="1" dirty="0" smtClean="0"/>
            <a:t>Научиться ….. </a:t>
          </a:r>
          <a:endParaRPr lang="ru-RU" sz="3600" b="1" dirty="0"/>
        </a:p>
      </dgm:t>
    </dgm:pt>
    <dgm:pt modelId="{3F280BD5-A9E0-4718-8933-BC9A3AE2E745}" type="parTrans" cxnId="{6560361E-A630-4575-A3CD-7FCCBF780E0E}">
      <dgm:prSet/>
      <dgm:spPr/>
      <dgm:t>
        <a:bodyPr/>
        <a:lstStyle/>
        <a:p>
          <a:endParaRPr lang="ru-RU"/>
        </a:p>
      </dgm:t>
    </dgm:pt>
    <dgm:pt modelId="{F24028F1-3799-4A6D-8312-14697EB54FCF}" type="sibTrans" cxnId="{6560361E-A630-4575-A3CD-7FCCBF780E0E}">
      <dgm:prSet/>
      <dgm:spPr/>
      <dgm:t>
        <a:bodyPr/>
        <a:lstStyle/>
        <a:p>
          <a:endParaRPr lang="ru-RU"/>
        </a:p>
      </dgm:t>
    </dgm:pt>
    <dgm:pt modelId="{EC0E4030-3A70-4AC4-8ADC-847AE8906DA1}" type="pres">
      <dgm:prSet presAssocID="{1C7D4C10-3299-4973-B899-7503092DDF3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23A774-D6BF-484D-9D30-A3C404A65698}" type="pres">
      <dgm:prSet presAssocID="{DCB4B7AE-1C15-4A0B-AB0E-820DC58263C1}" presName="parentLin" presStyleCnt="0"/>
      <dgm:spPr/>
    </dgm:pt>
    <dgm:pt modelId="{408C4AFB-0E6E-4890-B722-0FA70CFBDBC4}" type="pres">
      <dgm:prSet presAssocID="{DCB4B7AE-1C15-4A0B-AB0E-820DC58263C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796F553-A8CB-47E3-87F2-0538338113F0}" type="pres">
      <dgm:prSet presAssocID="{DCB4B7AE-1C15-4A0B-AB0E-820DC58263C1}" presName="parentText" presStyleLbl="node1" presStyleIdx="0" presStyleCnt="3" custLinFactNeighborX="-100000" custLinFactNeighborY="450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3C6B7-65B4-4164-9309-D9C309FA6892}" type="pres">
      <dgm:prSet presAssocID="{DCB4B7AE-1C15-4A0B-AB0E-820DC58263C1}" presName="negativeSpace" presStyleCnt="0"/>
      <dgm:spPr/>
    </dgm:pt>
    <dgm:pt modelId="{57B27933-BEF3-45B7-BAB1-52B3C1957095}" type="pres">
      <dgm:prSet presAssocID="{DCB4B7AE-1C15-4A0B-AB0E-820DC58263C1}" presName="childText" presStyleLbl="conFgAcc1" presStyleIdx="0" presStyleCnt="3">
        <dgm:presLayoutVars>
          <dgm:bulletEnabled val="1"/>
        </dgm:presLayoutVars>
      </dgm:prSet>
      <dgm:spPr/>
    </dgm:pt>
    <dgm:pt modelId="{6380BACD-54D5-4291-9C36-2F50F6D7FF17}" type="pres">
      <dgm:prSet presAssocID="{06F01492-2C25-45A7-8E56-EDF6B24D6445}" presName="spaceBetweenRectangles" presStyleCnt="0"/>
      <dgm:spPr/>
    </dgm:pt>
    <dgm:pt modelId="{D6AE06CC-16C0-422D-B8EA-FC6993B3D187}" type="pres">
      <dgm:prSet presAssocID="{CACF36AE-CE93-497D-BE74-803DEEEEB9F5}" presName="parentLin" presStyleCnt="0"/>
      <dgm:spPr/>
    </dgm:pt>
    <dgm:pt modelId="{6EE5EA7B-EEF0-4719-B196-F9882BC51C0F}" type="pres">
      <dgm:prSet presAssocID="{CACF36AE-CE93-497D-BE74-803DEEEEB9F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E9C4737-B886-4A75-9C35-3A045CD45333}" type="pres">
      <dgm:prSet presAssocID="{CACF36AE-CE93-497D-BE74-803DEEEEB9F5}" presName="parentText" presStyleLbl="node1" presStyleIdx="1" presStyleCnt="3" custLinFactX="-1247" custLinFactNeighborX="-100000" custLinFactNeighborY="426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E8123-78ED-4426-A840-3E1569E574A3}" type="pres">
      <dgm:prSet presAssocID="{CACF36AE-CE93-497D-BE74-803DEEEEB9F5}" presName="negativeSpace" presStyleCnt="0"/>
      <dgm:spPr/>
    </dgm:pt>
    <dgm:pt modelId="{F52320E4-1746-44FE-AEE8-F0812861D779}" type="pres">
      <dgm:prSet presAssocID="{CACF36AE-CE93-497D-BE74-803DEEEEB9F5}" presName="childText" presStyleLbl="conFgAcc1" presStyleIdx="1" presStyleCnt="3">
        <dgm:presLayoutVars>
          <dgm:bulletEnabled val="1"/>
        </dgm:presLayoutVars>
      </dgm:prSet>
      <dgm:spPr/>
    </dgm:pt>
    <dgm:pt modelId="{2E94E320-7258-40F6-9812-8DFB0F199913}" type="pres">
      <dgm:prSet presAssocID="{15850F81-1BEF-48D9-A0CF-3A68623A05E5}" presName="spaceBetweenRectangles" presStyleCnt="0"/>
      <dgm:spPr/>
    </dgm:pt>
    <dgm:pt modelId="{F4288C3E-5583-4078-8D30-508F3E07ED4D}" type="pres">
      <dgm:prSet presAssocID="{645C68F1-70B1-4C9D-8EF0-64F763936C7B}" presName="parentLin" presStyleCnt="0"/>
      <dgm:spPr/>
    </dgm:pt>
    <dgm:pt modelId="{7B640190-D525-486C-89D6-E97B2652DCD3}" type="pres">
      <dgm:prSet presAssocID="{645C68F1-70B1-4C9D-8EF0-64F763936C7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038AED3-AE34-472F-8775-4C8EC9E312BB}" type="pres">
      <dgm:prSet presAssocID="{645C68F1-70B1-4C9D-8EF0-64F763936C7B}" presName="parentText" presStyleLbl="node1" presStyleIdx="2" presStyleCnt="3" custLinFactX="-1247" custLinFactNeighborX="-100000" custLinFactNeighborY="402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9504B-3DCD-43FB-B531-8000A969D446}" type="pres">
      <dgm:prSet presAssocID="{645C68F1-70B1-4C9D-8EF0-64F763936C7B}" presName="negativeSpace" presStyleCnt="0"/>
      <dgm:spPr/>
    </dgm:pt>
    <dgm:pt modelId="{9FB4E95A-CF8B-4724-BF6A-E8B25DCE98D4}" type="pres">
      <dgm:prSet presAssocID="{645C68F1-70B1-4C9D-8EF0-64F763936C7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0F7598E-EEB8-4A97-9BA3-1DFD1D580AEE}" srcId="{1C7D4C10-3299-4973-B899-7503092DDF31}" destId="{CACF36AE-CE93-497D-BE74-803DEEEEB9F5}" srcOrd="1" destOrd="0" parTransId="{C1443413-0D55-46BD-A20C-4503F596C321}" sibTransId="{15850F81-1BEF-48D9-A0CF-3A68623A05E5}"/>
    <dgm:cxn modelId="{29F2FFCE-BE6B-4E5A-862B-968803806965}" srcId="{1C7D4C10-3299-4973-B899-7503092DDF31}" destId="{DCB4B7AE-1C15-4A0B-AB0E-820DC58263C1}" srcOrd="0" destOrd="0" parTransId="{D99264E5-6590-46C3-BE13-9E4C0846DEF5}" sibTransId="{06F01492-2C25-45A7-8E56-EDF6B24D6445}"/>
    <dgm:cxn modelId="{06D85D4D-C8D3-465C-A037-6A25AE66ACEF}" type="presOf" srcId="{645C68F1-70B1-4C9D-8EF0-64F763936C7B}" destId="{B038AED3-AE34-472F-8775-4C8EC9E312BB}" srcOrd="1" destOrd="0" presId="urn:microsoft.com/office/officeart/2005/8/layout/list1"/>
    <dgm:cxn modelId="{60DD9FEB-E9BD-4389-98DA-00BCBB1FBB53}" type="presOf" srcId="{CACF36AE-CE93-497D-BE74-803DEEEEB9F5}" destId="{0E9C4737-B886-4A75-9C35-3A045CD45333}" srcOrd="1" destOrd="0" presId="urn:microsoft.com/office/officeart/2005/8/layout/list1"/>
    <dgm:cxn modelId="{86D411E3-10D6-405A-9FC4-09B4891CAB29}" type="presOf" srcId="{645C68F1-70B1-4C9D-8EF0-64F763936C7B}" destId="{7B640190-D525-486C-89D6-E97B2652DCD3}" srcOrd="0" destOrd="0" presId="urn:microsoft.com/office/officeart/2005/8/layout/list1"/>
    <dgm:cxn modelId="{BE3DFC80-69CE-450D-BE9F-59FE3194C116}" type="presOf" srcId="{1C7D4C10-3299-4973-B899-7503092DDF31}" destId="{EC0E4030-3A70-4AC4-8ADC-847AE8906DA1}" srcOrd="0" destOrd="0" presId="urn:microsoft.com/office/officeart/2005/8/layout/list1"/>
    <dgm:cxn modelId="{6560361E-A630-4575-A3CD-7FCCBF780E0E}" srcId="{1C7D4C10-3299-4973-B899-7503092DDF31}" destId="{645C68F1-70B1-4C9D-8EF0-64F763936C7B}" srcOrd="2" destOrd="0" parTransId="{3F280BD5-A9E0-4718-8933-BC9A3AE2E745}" sibTransId="{F24028F1-3799-4A6D-8312-14697EB54FCF}"/>
    <dgm:cxn modelId="{15A74553-1F74-4E1B-9F1D-1B806C4FCECC}" type="presOf" srcId="{DCB4B7AE-1C15-4A0B-AB0E-820DC58263C1}" destId="{8796F553-A8CB-47E3-87F2-0538338113F0}" srcOrd="1" destOrd="0" presId="urn:microsoft.com/office/officeart/2005/8/layout/list1"/>
    <dgm:cxn modelId="{C8B9BC49-FA44-47DB-B082-97D1698857DF}" type="presOf" srcId="{CACF36AE-CE93-497D-BE74-803DEEEEB9F5}" destId="{6EE5EA7B-EEF0-4719-B196-F9882BC51C0F}" srcOrd="0" destOrd="0" presId="urn:microsoft.com/office/officeart/2005/8/layout/list1"/>
    <dgm:cxn modelId="{CCE82BA2-48AF-4A58-AFC7-AECFBBD54958}" type="presOf" srcId="{DCB4B7AE-1C15-4A0B-AB0E-820DC58263C1}" destId="{408C4AFB-0E6E-4890-B722-0FA70CFBDBC4}" srcOrd="0" destOrd="0" presId="urn:microsoft.com/office/officeart/2005/8/layout/list1"/>
    <dgm:cxn modelId="{8B588FDB-6842-474B-8CA3-86979539EF33}" type="presParOf" srcId="{EC0E4030-3A70-4AC4-8ADC-847AE8906DA1}" destId="{C223A774-D6BF-484D-9D30-A3C404A65698}" srcOrd="0" destOrd="0" presId="urn:microsoft.com/office/officeart/2005/8/layout/list1"/>
    <dgm:cxn modelId="{CB5D3F92-B346-432E-B121-D5B70E69B064}" type="presParOf" srcId="{C223A774-D6BF-484D-9D30-A3C404A65698}" destId="{408C4AFB-0E6E-4890-B722-0FA70CFBDBC4}" srcOrd="0" destOrd="0" presId="urn:microsoft.com/office/officeart/2005/8/layout/list1"/>
    <dgm:cxn modelId="{A92CB58C-A2A0-4DEC-A24F-8A96ACEAD502}" type="presParOf" srcId="{C223A774-D6BF-484D-9D30-A3C404A65698}" destId="{8796F553-A8CB-47E3-87F2-0538338113F0}" srcOrd="1" destOrd="0" presId="urn:microsoft.com/office/officeart/2005/8/layout/list1"/>
    <dgm:cxn modelId="{D0C35CA0-3A7D-4351-B534-199FFCD51B70}" type="presParOf" srcId="{EC0E4030-3A70-4AC4-8ADC-847AE8906DA1}" destId="{C493C6B7-65B4-4164-9309-D9C309FA6892}" srcOrd="1" destOrd="0" presId="urn:microsoft.com/office/officeart/2005/8/layout/list1"/>
    <dgm:cxn modelId="{2DE3F547-2B32-41E8-970A-AC5BCB8B5572}" type="presParOf" srcId="{EC0E4030-3A70-4AC4-8ADC-847AE8906DA1}" destId="{57B27933-BEF3-45B7-BAB1-52B3C1957095}" srcOrd="2" destOrd="0" presId="urn:microsoft.com/office/officeart/2005/8/layout/list1"/>
    <dgm:cxn modelId="{1A53F85E-3D90-4C7E-89D0-0F5B63B1D967}" type="presParOf" srcId="{EC0E4030-3A70-4AC4-8ADC-847AE8906DA1}" destId="{6380BACD-54D5-4291-9C36-2F50F6D7FF17}" srcOrd="3" destOrd="0" presId="urn:microsoft.com/office/officeart/2005/8/layout/list1"/>
    <dgm:cxn modelId="{E377F1BD-82DB-4E26-9399-5BC82781C040}" type="presParOf" srcId="{EC0E4030-3A70-4AC4-8ADC-847AE8906DA1}" destId="{D6AE06CC-16C0-422D-B8EA-FC6993B3D187}" srcOrd="4" destOrd="0" presId="urn:microsoft.com/office/officeart/2005/8/layout/list1"/>
    <dgm:cxn modelId="{59FB4887-A4F8-494D-8F54-649F851885D0}" type="presParOf" srcId="{D6AE06CC-16C0-422D-B8EA-FC6993B3D187}" destId="{6EE5EA7B-EEF0-4719-B196-F9882BC51C0F}" srcOrd="0" destOrd="0" presId="urn:microsoft.com/office/officeart/2005/8/layout/list1"/>
    <dgm:cxn modelId="{F8F8C52D-5673-4C3E-9C23-3CE6799C4A76}" type="presParOf" srcId="{D6AE06CC-16C0-422D-B8EA-FC6993B3D187}" destId="{0E9C4737-B886-4A75-9C35-3A045CD45333}" srcOrd="1" destOrd="0" presId="urn:microsoft.com/office/officeart/2005/8/layout/list1"/>
    <dgm:cxn modelId="{90393112-B811-4E87-80E9-2E033338CEB6}" type="presParOf" srcId="{EC0E4030-3A70-4AC4-8ADC-847AE8906DA1}" destId="{B8AE8123-78ED-4426-A840-3E1569E574A3}" srcOrd="5" destOrd="0" presId="urn:microsoft.com/office/officeart/2005/8/layout/list1"/>
    <dgm:cxn modelId="{6A976524-371F-442A-8766-B7B13248F456}" type="presParOf" srcId="{EC0E4030-3A70-4AC4-8ADC-847AE8906DA1}" destId="{F52320E4-1746-44FE-AEE8-F0812861D779}" srcOrd="6" destOrd="0" presId="urn:microsoft.com/office/officeart/2005/8/layout/list1"/>
    <dgm:cxn modelId="{3862F370-BC52-47B7-AF9B-0D7AF2ACE2A7}" type="presParOf" srcId="{EC0E4030-3A70-4AC4-8ADC-847AE8906DA1}" destId="{2E94E320-7258-40F6-9812-8DFB0F199913}" srcOrd="7" destOrd="0" presId="urn:microsoft.com/office/officeart/2005/8/layout/list1"/>
    <dgm:cxn modelId="{BBA018E4-EA14-4AAC-81ED-A087B47B49A2}" type="presParOf" srcId="{EC0E4030-3A70-4AC4-8ADC-847AE8906DA1}" destId="{F4288C3E-5583-4078-8D30-508F3E07ED4D}" srcOrd="8" destOrd="0" presId="urn:microsoft.com/office/officeart/2005/8/layout/list1"/>
    <dgm:cxn modelId="{6871FE71-D643-489E-A56E-1F45CE21E463}" type="presParOf" srcId="{F4288C3E-5583-4078-8D30-508F3E07ED4D}" destId="{7B640190-D525-486C-89D6-E97B2652DCD3}" srcOrd="0" destOrd="0" presId="urn:microsoft.com/office/officeart/2005/8/layout/list1"/>
    <dgm:cxn modelId="{287047B4-7BFB-48E1-827B-E6CF2947E9F6}" type="presParOf" srcId="{F4288C3E-5583-4078-8D30-508F3E07ED4D}" destId="{B038AED3-AE34-472F-8775-4C8EC9E312BB}" srcOrd="1" destOrd="0" presId="urn:microsoft.com/office/officeart/2005/8/layout/list1"/>
    <dgm:cxn modelId="{A6E4043A-1455-4621-93BA-42395413C6E1}" type="presParOf" srcId="{EC0E4030-3A70-4AC4-8ADC-847AE8906DA1}" destId="{F159504B-3DCD-43FB-B531-8000A969D446}" srcOrd="9" destOrd="0" presId="urn:microsoft.com/office/officeart/2005/8/layout/list1"/>
    <dgm:cxn modelId="{617732F8-7F5B-4CAF-9E26-A948E4177F0A}" type="presParOf" srcId="{EC0E4030-3A70-4AC4-8ADC-847AE8906DA1}" destId="{9FB4E95A-CF8B-4724-BF6A-E8B25DCE98D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7D4C10-3299-4973-B899-7503092DDF3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B4B7AE-1C15-4A0B-AB0E-820DC58263C1}">
      <dgm:prSet phldrT="[Текст]" custT="1"/>
      <dgm:spPr/>
      <dgm:t>
        <a:bodyPr/>
        <a:lstStyle/>
        <a:p>
          <a:r>
            <a:rPr lang="ru-RU" sz="3600" b="1" dirty="0" smtClean="0"/>
            <a:t>Открыть   </a:t>
          </a:r>
          <a:r>
            <a: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правила переноса слов</a:t>
          </a:r>
          <a:endParaRPr lang="ru-RU" sz="3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9264E5-6590-46C3-BE13-9E4C0846DEF5}" type="parTrans" cxnId="{29F2FFCE-BE6B-4E5A-862B-968803806965}">
      <dgm:prSet/>
      <dgm:spPr/>
      <dgm:t>
        <a:bodyPr/>
        <a:lstStyle/>
        <a:p>
          <a:endParaRPr lang="ru-RU"/>
        </a:p>
      </dgm:t>
    </dgm:pt>
    <dgm:pt modelId="{06F01492-2C25-45A7-8E56-EDF6B24D6445}" type="sibTrans" cxnId="{29F2FFCE-BE6B-4E5A-862B-968803806965}">
      <dgm:prSet/>
      <dgm:spPr/>
      <dgm:t>
        <a:bodyPr/>
        <a:lstStyle/>
        <a:p>
          <a:endParaRPr lang="ru-RU"/>
        </a:p>
      </dgm:t>
    </dgm:pt>
    <dgm:pt modelId="{CACF36AE-CE93-497D-BE74-803DEEEEB9F5}">
      <dgm:prSet phldrT="[Текст]" custT="1"/>
      <dgm:spPr/>
      <dgm:t>
        <a:bodyPr/>
        <a:lstStyle/>
        <a:p>
          <a:r>
            <a:rPr lang="ru-RU" sz="3600" b="1" dirty="0" smtClean="0"/>
            <a:t>Построить  </a:t>
          </a:r>
          <a:r>
            <a: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алгоритм переноса слов</a:t>
          </a:r>
          <a:endParaRPr lang="ru-RU" sz="4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1443413-0D55-46BD-A20C-4503F596C321}" type="parTrans" cxnId="{20F7598E-EEB8-4A97-9BA3-1DFD1D580AEE}">
      <dgm:prSet/>
      <dgm:spPr/>
      <dgm:t>
        <a:bodyPr/>
        <a:lstStyle/>
        <a:p>
          <a:endParaRPr lang="ru-RU"/>
        </a:p>
      </dgm:t>
    </dgm:pt>
    <dgm:pt modelId="{15850F81-1BEF-48D9-A0CF-3A68623A05E5}" type="sibTrans" cxnId="{20F7598E-EEB8-4A97-9BA3-1DFD1D580AEE}">
      <dgm:prSet/>
      <dgm:spPr/>
      <dgm:t>
        <a:bodyPr/>
        <a:lstStyle/>
        <a:p>
          <a:endParaRPr lang="ru-RU"/>
        </a:p>
      </dgm:t>
    </dgm:pt>
    <dgm:pt modelId="{645C68F1-70B1-4C9D-8EF0-64F763936C7B}">
      <dgm:prSet phldrT="[Текст]" custT="1"/>
      <dgm:spPr/>
      <dgm:t>
        <a:bodyPr/>
        <a:lstStyle/>
        <a:p>
          <a:r>
            <a:rPr lang="ru-RU" sz="3600" b="1" dirty="0" smtClean="0"/>
            <a:t>Научиться   </a:t>
          </a:r>
          <a:r>
            <a: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переносить слова </a:t>
          </a:r>
          <a:endParaRPr lang="ru-RU" sz="3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F280BD5-A9E0-4718-8933-BC9A3AE2E745}" type="parTrans" cxnId="{6560361E-A630-4575-A3CD-7FCCBF780E0E}">
      <dgm:prSet/>
      <dgm:spPr/>
      <dgm:t>
        <a:bodyPr/>
        <a:lstStyle/>
        <a:p>
          <a:endParaRPr lang="ru-RU"/>
        </a:p>
      </dgm:t>
    </dgm:pt>
    <dgm:pt modelId="{F24028F1-3799-4A6D-8312-14697EB54FCF}" type="sibTrans" cxnId="{6560361E-A630-4575-A3CD-7FCCBF780E0E}">
      <dgm:prSet/>
      <dgm:spPr/>
      <dgm:t>
        <a:bodyPr/>
        <a:lstStyle/>
        <a:p>
          <a:endParaRPr lang="ru-RU"/>
        </a:p>
      </dgm:t>
    </dgm:pt>
    <dgm:pt modelId="{EC0E4030-3A70-4AC4-8ADC-847AE8906DA1}" type="pres">
      <dgm:prSet presAssocID="{1C7D4C10-3299-4973-B899-7503092DDF3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23A774-D6BF-484D-9D30-A3C404A65698}" type="pres">
      <dgm:prSet presAssocID="{DCB4B7AE-1C15-4A0B-AB0E-820DC58263C1}" presName="parentLin" presStyleCnt="0"/>
      <dgm:spPr/>
    </dgm:pt>
    <dgm:pt modelId="{408C4AFB-0E6E-4890-B722-0FA70CFBDBC4}" type="pres">
      <dgm:prSet presAssocID="{DCB4B7AE-1C15-4A0B-AB0E-820DC58263C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796F553-A8CB-47E3-87F2-0538338113F0}" type="pres">
      <dgm:prSet presAssocID="{DCB4B7AE-1C15-4A0B-AB0E-820DC58263C1}" presName="parentText" presStyleLbl="node1" presStyleIdx="0" presStyleCnt="3" custScaleX="157296" custLinFactNeighborX="-100000" custLinFactNeighborY="450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3C6B7-65B4-4164-9309-D9C309FA6892}" type="pres">
      <dgm:prSet presAssocID="{DCB4B7AE-1C15-4A0B-AB0E-820DC58263C1}" presName="negativeSpace" presStyleCnt="0"/>
      <dgm:spPr/>
    </dgm:pt>
    <dgm:pt modelId="{57B27933-BEF3-45B7-BAB1-52B3C1957095}" type="pres">
      <dgm:prSet presAssocID="{DCB4B7AE-1C15-4A0B-AB0E-820DC58263C1}" presName="childText" presStyleLbl="conFgAcc1" presStyleIdx="0" presStyleCnt="3">
        <dgm:presLayoutVars>
          <dgm:bulletEnabled val="1"/>
        </dgm:presLayoutVars>
      </dgm:prSet>
      <dgm:spPr/>
    </dgm:pt>
    <dgm:pt modelId="{6380BACD-54D5-4291-9C36-2F50F6D7FF17}" type="pres">
      <dgm:prSet presAssocID="{06F01492-2C25-45A7-8E56-EDF6B24D6445}" presName="spaceBetweenRectangles" presStyleCnt="0"/>
      <dgm:spPr/>
    </dgm:pt>
    <dgm:pt modelId="{D6AE06CC-16C0-422D-B8EA-FC6993B3D187}" type="pres">
      <dgm:prSet presAssocID="{CACF36AE-CE93-497D-BE74-803DEEEEB9F5}" presName="parentLin" presStyleCnt="0"/>
      <dgm:spPr/>
    </dgm:pt>
    <dgm:pt modelId="{6EE5EA7B-EEF0-4719-B196-F9882BC51C0F}" type="pres">
      <dgm:prSet presAssocID="{CACF36AE-CE93-497D-BE74-803DEEEEB9F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E9C4737-B886-4A75-9C35-3A045CD45333}" type="pres">
      <dgm:prSet presAssocID="{CACF36AE-CE93-497D-BE74-803DEEEEB9F5}" presName="parentText" presStyleLbl="node1" presStyleIdx="1" presStyleCnt="3" custScaleX="150037" custLinFactX="-1247" custLinFactNeighborX="-100000" custLinFactNeighborY="426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E8123-78ED-4426-A840-3E1569E574A3}" type="pres">
      <dgm:prSet presAssocID="{CACF36AE-CE93-497D-BE74-803DEEEEB9F5}" presName="negativeSpace" presStyleCnt="0"/>
      <dgm:spPr/>
    </dgm:pt>
    <dgm:pt modelId="{F52320E4-1746-44FE-AEE8-F0812861D779}" type="pres">
      <dgm:prSet presAssocID="{CACF36AE-CE93-497D-BE74-803DEEEEB9F5}" presName="childText" presStyleLbl="conFgAcc1" presStyleIdx="1" presStyleCnt="3" custLinFactNeighborX="-1613" custLinFactNeighborY="1131">
        <dgm:presLayoutVars>
          <dgm:bulletEnabled val="1"/>
        </dgm:presLayoutVars>
      </dgm:prSet>
      <dgm:spPr/>
    </dgm:pt>
    <dgm:pt modelId="{2E94E320-7258-40F6-9812-8DFB0F199913}" type="pres">
      <dgm:prSet presAssocID="{15850F81-1BEF-48D9-A0CF-3A68623A05E5}" presName="spaceBetweenRectangles" presStyleCnt="0"/>
      <dgm:spPr/>
    </dgm:pt>
    <dgm:pt modelId="{F4288C3E-5583-4078-8D30-508F3E07ED4D}" type="pres">
      <dgm:prSet presAssocID="{645C68F1-70B1-4C9D-8EF0-64F763936C7B}" presName="parentLin" presStyleCnt="0"/>
      <dgm:spPr/>
    </dgm:pt>
    <dgm:pt modelId="{7B640190-D525-486C-89D6-E97B2652DCD3}" type="pres">
      <dgm:prSet presAssocID="{645C68F1-70B1-4C9D-8EF0-64F763936C7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038AED3-AE34-472F-8775-4C8EC9E312BB}" type="pres">
      <dgm:prSet presAssocID="{645C68F1-70B1-4C9D-8EF0-64F763936C7B}" presName="parentText" presStyleLbl="node1" presStyleIdx="2" presStyleCnt="3" custScaleX="142857" custLinFactX="-1247" custLinFactNeighborX="-100000" custLinFactNeighborY="402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9504B-3DCD-43FB-B531-8000A969D446}" type="pres">
      <dgm:prSet presAssocID="{645C68F1-70B1-4C9D-8EF0-64F763936C7B}" presName="negativeSpace" presStyleCnt="0"/>
      <dgm:spPr/>
    </dgm:pt>
    <dgm:pt modelId="{9FB4E95A-CF8B-4724-BF6A-E8B25DCE98D4}" type="pres">
      <dgm:prSet presAssocID="{645C68F1-70B1-4C9D-8EF0-64F763936C7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6AC1D04-4102-47BC-A980-5F6C6860FA19}" type="presOf" srcId="{DCB4B7AE-1C15-4A0B-AB0E-820DC58263C1}" destId="{8796F553-A8CB-47E3-87F2-0538338113F0}" srcOrd="1" destOrd="0" presId="urn:microsoft.com/office/officeart/2005/8/layout/list1"/>
    <dgm:cxn modelId="{2F68FC42-3C83-4B6A-A5DA-3A64862BCEC1}" type="presOf" srcId="{CACF36AE-CE93-497D-BE74-803DEEEEB9F5}" destId="{0E9C4737-B886-4A75-9C35-3A045CD45333}" srcOrd="1" destOrd="0" presId="urn:microsoft.com/office/officeart/2005/8/layout/list1"/>
    <dgm:cxn modelId="{20F7598E-EEB8-4A97-9BA3-1DFD1D580AEE}" srcId="{1C7D4C10-3299-4973-B899-7503092DDF31}" destId="{CACF36AE-CE93-497D-BE74-803DEEEEB9F5}" srcOrd="1" destOrd="0" parTransId="{C1443413-0D55-46BD-A20C-4503F596C321}" sibTransId="{15850F81-1BEF-48D9-A0CF-3A68623A05E5}"/>
    <dgm:cxn modelId="{ABC25AB4-3CA1-49BE-B622-CA6610B67A1C}" type="presOf" srcId="{CACF36AE-CE93-497D-BE74-803DEEEEB9F5}" destId="{6EE5EA7B-EEF0-4719-B196-F9882BC51C0F}" srcOrd="0" destOrd="0" presId="urn:microsoft.com/office/officeart/2005/8/layout/list1"/>
    <dgm:cxn modelId="{29F2FFCE-BE6B-4E5A-862B-968803806965}" srcId="{1C7D4C10-3299-4973-B899-7503092DDF31}" destId="{DCB4B7AE-1C15-4A0B-AB0E-820DC58263C1}" srcOrd="0" destOrd="0" parTransId="{D99264E5-6590-46C3-BE13-9E4C0846DEF5}" sibTransId="{06F01492-2C25-45A7-8E56-EDF6B24D6445}"/>
    <dgm:cxn modelId="{6560361E-A630-4575-A3CD-7FCCBF780E0E}" srcId="{1C7D4C10-3299-4973-B899-7503092DDF31}" destId="{645C68F1-70B1-4C9D-8EF0-64F763936C7B}" srcOrd="2" destOrd="0" parTransId="{3F280BD5-A9E0-4718-8933-BC9A3AE2E745}" sibTransId="{F24028F1-3799-4A6D-8312-14697EB54FCF}"/>
    <dgm:cxn modelId="{7CD44B99-0E75-4D50-AEA0-17F0387DE82B}" type="presOf" srcId="{1C7D4C10-3299-4973-B899-7503092DDF31}" destId="{EC0E4030-3A70-4AC4-8ADC-847AE8906DA1}" srcOrd="0" destOrd="0" presId="urn:microsoft.com/office/officeart/2005/8/layout/list1"/>
    <dgm:cxn modelId="{C2FFC19B-B66D-4951-920A-D42ECECE1B45}" type="presOf" srcId="{645C68F1-70B1-4C9D-8EF0-64F763936C7B}" destId="{B038AED3-AE34-472F-8775-4C8EC9E312BB}" srcOrd="1" destOrd="0" presId="urn:microsoft.com/office/officeart/2005/8/layout/list1"/>
    <dgm:cxn modelId="{652DF177-BAD1-4077-9705-6A292DFCF643}" type="presOf" srcId="{DCB4B7AE-1C15-4A0B-AB0E-820DC58263C1}" destId="{408C4AFB-0E6E-4890-B722-0FA70CFBDBC4}" srcOrd="0" destOrd="0" presId="urn:microsoft.com/office/officeart/2005/8/layout/list1"/>
    <dgm:cxn modelId="{7D14274A-8791-41F9-BBF1-1941ABC72173}" type="presOf" srcId="{645C68F1-70B1-4C9D-8EF0-64F763936C7B}" destId="{7B640190-D525-486C-89D6-E97B2652DCD3}" srcOrd="0" destOrd="0" presId="urn:microsoft.com/office/officeart/2005/8/layout/list1"/>
    <dgm:cxn modelId="{4645C40D-3E12-4F9C-A07E-BF642103E88E}" type="presParOf" srcId="{EC0E4030-3A70-4AC4-8ADC-847AE8906DA1}" destId="{C223A774-D6BF-484D-9D30-A3C404A65698}" srcOrd="0" destOrd="0" presId="urn:microsoft.com/office/officeart/2005/8/layout/list1"/>
    <dgm:cxn modelId="{EC9AA55C-21B5-41C8-99FF-F5C479418407}" type="presParOf" srcId="{C223A774-D6BF-484D-9D30-A3C404A65698}" destId="{408C4AFB-0E6E-4890-B722-0FA70CFBDBC4}" srcOrd="0" destOrd="0" presId="urn:microsoft.com/office/officeart/2005/8/layout/list1"/>
    <dgm:cxn modelId="{FEFEC55F-9CA1-4070-B92D-C05D612F9B78}" type="presParOf" srcId="{C223A774-D6BF-484D-9D30-A3C404A65698}" destId="{8796F553-A8CB-47E3-87F2-0538338113F0}" srcOrd="1" destOrd="0" presId="urn:microsoft.com/office/officeart/2005/8/layout/list1"/>
    <dgm:cxn modelId="{82B6DA2C-E6F1-48DE-BA6D-CE92B997CF40}" type="presParOf" srcId="{EC0E4030-3A70-4AC4-8ADC-847AE8906DA1}" destId="{C493C6B7-65B4-4164-9309-D9C309FA6892}" srcOrd="1" destOrd="0" presId="urn:microsoft.com/office/officeart/2005/8/layout/list1"/>
    <dgm:cxn modelId="{A3CE7B77-2887-4D1C-952D-54C83CAB1EB7}" type="presParOf" srcId="{EC0E4030-3A70-4AC4-8ADC-847AE8906DA1}" destId="{57B27933-BEF3-45B7-BAB1-52B3C1957095}" srcOrd="2" destOrd="0" presId="urn:microsoft.com/office/officeart/2005/8/layout/list1"/>
    <dgm:cxn modelId="{88D7BB54-6903-4C87-9B53-F0280E9EA0A2}" type="presParOf" srcId="{EC0E4030-3A70-4AC4-8ADC-847AE8906DA1}" destId="{6380BACD-54D5-4291-9C36-2F50F6D7FF17}" srcOrd="3" destOrd="0" presId="urn:microsoft.com/office/officeart/2005/8/layout/list1"/>
    <dgm:cxn modelId="{EAF6582B-3F5D-45FB-844C-0D181E3C3C23}" type="presParOf" srcId="{EC0E4030-3A70-4AC4-8ADC-847AE8906DA1}" destId="{D6AE06CC-16C0-422D-B8EA-FC6993B3D187}" srcOrd="4" destOrd="0" presId="urn:microsoft.com/office/officeart/2005/8/layout/list1"/>
    <dgm:cxn modelId="{7DFFCFF3-5C41-491E-B933-1EAA9CEF9FE8}" type="presParOf" srcId="{D6AE06CC-16C0-422D-B8EA-FC6993B3D187}" destId="{6EE5EA7B-EEF0-4719-B196-F9882BC51C0F}" srcOrd="0" destOrd="0" presId="urn:microsoft.com/office/officeart/2005/8/layout/list1"/>
    <dgm:cxn modelId="{218FF759-B72B-40B0-9DD0-5725C8C16332}" type="presParOf" srcId="{D6AE06CC-16C0-422D-B8EA-FC6993B3D187}" destId="{0E9C4737-B886-4A75-9C35-3A045CD45333}" srcOrd="1" destOrd="0" presId="urn:microsoft.com/office/officeart/2005/8/layout/list1"/>
    <dgm:cxn modelId="{50B5E533-8FED-4D71-B2C2-030CE214FEB3}" type="presParOf" srcId="{EC0E4030-3A70-4AC4-8ADC-847AE8906DA1}" destId="{B8AE8123-78ED-4426-A840-3E1569E574A3}" srcOrd="5" destOrd="0" presId="urn:microsoft.com/office/officeart/2005/8/layout/list1"/>
    <dgm:cxn modelId="{DD58BF49-003D-4776-A8A6-884D3EB8893C}" type="presParOf" srcId="{EC0E4030-3A70-4AC4-8ADC-847AE8906DA1}" destId="{F52320E4-1746-44FE-AEE8-F0812861D779}" srcOrd="6" destOrd="0" presId="urn:microsoft.com/office/officeart/2005/8/layout/list1"/>
    <dgm:cxn modelId="{9EB73637-3E6B-42BE-9B12-F5E0F9C33A32}" type="presParOf" srcId="{EC0E4030-3A70-4AC4-8ADC-847AE8906DA1}" destId="{2E94E320-7258-40F6-9812-8DFB0F199913}" srcOrd="7" destOrd="0" presId="urn:microsoft.com/office/officeart/2005/8/layout/list1"/>
    <dgm:cxn modelId="{4231EB61-5CC4-4230-A72C-CC872C768499}" type="presParOf" srcId="{EC0E4030-3A70-4AC4-8ADC-847AE8906DA1}" destId="{F4288C3E-5583-4078-8D30-508F3E07ED4D}" srcOrd="8" destOrd="0" presId="urn:microsoft.com/office/officeart/2005/8/layout/list1"/>
    <dgm:cxn modelId="{D22A4D37-D731-4996-88AC-3C85948C5904}" type="presParOf" srcId="{F4288C3E-5583-4078-8D30-508F3E07ED4D}" destId="{7B640190-D525-486C-89D6-E97B2652DCD3}" srcOrd="0" destOrd="0" presId="urn:microsoft.com/office/officeart/2005/8/layout/list1"/>
    <dgm:cxn modelId="{B2B97367-3790-4848-9659-7FC48DB5B6CA}" type="presParOf" srcId="{F4288C3E-5583-4078-8D30-508F3E07ED4D}" destId="{B038AED3-AE34-472F-8775-4C8EC9E312BB}" srcOrd="1" destOrd="0" presId="urn:microsoft.com/office/officeart/2005/8/layout/list1"/>
    <dgm:cxn modelId="{D0E1963D-7AAA-4CD7-857A-2FE653D287D9}" type="presParOf" srcId="{EC0E4030-3A70-4AC4-8ADC-847AE8906DA1}" destId="{F159504B-3DCD-43FB-B531-8000A969D446}" srcOrd="9" destOrd="0" presId="urn:microsoft.com/office/officeart/2005/8/layout/list1"/>
    <dgm:cxn modelId="{0CF0071F-F074-4535-AAC1-979C7E44F952}" type="presParOf" srcId="{EC0E4030-3A70-4AC4-8ADC-847AE8906DA1}" destId="{9FB4E95A-CF8B-4724-BF6A-E8B25DCE98D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B27933-BEF3-45B7-BAB1-52B3C1957095}">
      <dsp:nvSpPr>
        <dsp:cNvPr id="0" name=""/>
        <dsp:cNvSpPr/>
      </dsp:nvSpPr>
      <dsp:spPr>
        <a:xfrm>
          <a:off x="0" y="475352"/>
          <a:ext cx="8643998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6F553-A8CB-47E3-87F2-0538338113F0}">
      <dsp:nvSpPr>
        <dsp:cNvPr id="0" name=""/>
        <dsp:cNvSpPr/>
      </dsp:nvSpPr>
      <dsp:spPr>
        <a:xfrm>
          <a:off x="0" y="428630"/>
          <a:ext cx="6050798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706" tIns="0" rIns="22870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Открыть ……</a:t>
          </a:r>
          <a:endParaRPr lang="ru-RU" sz="3600" b="1" kern="1200" dirty="0"/>
        </a:p>
      </dsp:txBody>
      <dsp:txXfrm>
        <a:off x="0" y="428630"/>
        <a:ext cx="6050798" cy="944640"/>
      </dsp:txXfrm>
    </dsp:sp>
    <dsp:sp modelId="{F52320E4-1746-44FE-AEE8-F0812861D779}">
      <dsp:nvSpPr>
        <dsp:cNvPr id="0" name=""/>
        <dsp:cNvSpPr/>
      </dsp:nvSpPr>
      <dsp:spPr>
        <a:xfrm>
          <a:off x="0" y="1926872"/>
          <a:ext cx="8643998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9C4737-B886-4A75-9C35-3A045CD45333}">
      <dsp:nvSpPr>
        <dsp:cNvPr id="0" name=""/>
        <dsp:cNvSpPr/>
      </dsp:nvSpPr>
      <dsp:spPr>
        <a:xfrm>
          <a:off x="0" y="1857384"/>
          <a:ext cx="6050798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706" tIns="0" rIns="22870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Построить ……..</a:t>
          </a:r>
          <a:endParaRPr lang="ru-RU" sz="3600" b="1" kern="1200" dirty="0"/>
        </a:p>
      </dsp:txBody>
      <dsp:txXfrm>
        <a:off x="0" y="1857384"/>
        <a:ext cx="6050798" cy="944640"/>
      </dsp:txXfrm>
    </dsp:sp>
    <dsp:sp modelId="{9FB4E95A-CF8B-4724-BF6A-E8B25DCE98D4}">
      <dsp:nvSpPr>
        <dsp:cNvPr id="0" name=""/>
        <dsp:cNvSpPr/>
      </dsp:nvSpPr>
      <dsp:spPr>
        <a:xfrm>
          <a:off x="0" y="3378392"/>
          <a:ext cx="8643998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38AED3-AE34-472F-8775-4C8EC9E312BB}">
      <dsp:nvSpPr>
        <dsp:cNvPr id="0" name=""/>
        <dsp:cNvSpPr/>
      </dsp:nvSpPr>
      <dsp:spPr>
        <a:xfrm>
          <a:off x="0" y="3243184"/>
          <a:ext cx="6050798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706" tIns="0" rIns="22870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Научиться ….. </a:t>
          </a:r>
          <a:endParaRPr lang="ru-RU" sz="3600" b="1" kern="1200" dirty="0"/>
        </a:p>
      </dsp:txBody>
      <dsp:txXfrm>
        <a:off x="0" y="3243184"/>
        <a:ext cx="6050798" cy="9446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B27933-BEF3-45B7-BAB1-52B3C1957095}">
      <dsp:nvSpPr>
        <dsp:cNvPr id="0" name=""/>
        <dsp:cNvSpPr/>
      </dsp:nvSpPr>
      <dsp:spPr>
        <a:xfrm>
          <a:off x="0" y="475352"/>
          <a:ext cx="9001156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6F553-A8CB-47E3-87F2-0538338113F0}">
      <dsp:nvSpPr>
        <dsp:cNvPr id="0" name=""/>
        <dsp:cNvSpPr/>
      </dsp:nvSpPr>
      <dsp:spPr>
        <a:xfrm>
          <a:off x="0" y="428630"/>
          <a:ext cx="8604305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156" tIns="0" rIns="23815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Открыть   </a:t>
          </a:r>
          <a:r>
            <a:rPr lang="ru-RU" sz="3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правила переноса слов</a:t>
          </a:r>
          <a:endParaRPr lang="ru-RU" sz="3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428630"/>
        <a:ext cx="8604305" cy="944640"/>
      </dsp:txXfrm>
    </dsp:sp>
    <dsp:sp modelId="{F52320E4-1746-44FE-AEE8-F0812861D779}">
      <dsp:nvSpPr>
        <dsp:cNvPr id="0" name=""/>
        <dsp:cNvSpPr/>
      </dsp:nvSpPr>
      <dsp:spPr>
        <a:xfrm>
          <a:off x="0" y="1928826"/>
          <a:ext cx="9001156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9C4737-B886-4A75-9C35-3A045CD45333}">
      <dsp:nvSpPr>
        <dsp:cNvPr id="0" name=""/>
        <dsp:cNvSpPr/>
      </dsp:nvSpPr>
      <dsp:spPr>
        <a:xfrm>
          <a:off x="0" y="1857384"/>
          <a:ext cx="8585739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156" tIns="0" rIns="23815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Построить  </a:t>
          </a:r>
          <a:r>
            <a:rPr lang="ru-RU" sz="3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алгоритм переноса слов</a:t>
          </a:r>
          <a:endParaRPr lang="ru-RU" sz="4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857384"/>
        <a:ext cx="8585739" cy="944640"/>
      </dsp:txXfrm>
    </dsp:sp>
    <dsp:sp modelId="{9FB4E95A-CF8B-4724-BF6A-E8B25DCE98D4}">
      <dsp:nvSpPr>
        <dsp:cNvPr id="0" name=""/>
        <dsp:cNvSpPr/>
      </dsp:nvSpPr>
      <dsp:spPr>
        <a:xfrm>
          <a:off x="0" y="3378392"/>
          <a:ext cx="9001156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38AED3-AE34-472F-8775-4C8EC9E312BB}">
      <dsp:nvSpPr>
        <dsp:cNvPr id="0" name=""/>
        <dsp:cNvSpPr/>
      </dsp:nvSpPr>
      <dsp:spPr>
        <a:xfrm>
          <a:off x="0" y="3243184"/>
          <a:ext cx="8570428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156" tIns="0" rIns="23815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Научиться   </a:t>
          </a:r>
          <a:r>
            <a:rPr lang="ru-RU" sz="3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переносить слова </a:t>
          </a:r>
          <a:endParaRPr lang="ru-RU" sz="3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243184"/>
        <a:ext cx="8570428" cy="944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yandex.ru/images/search?source=wiz&amp;img_url=http://cs402121.userapi.com/v402121342/36d9/U9_Fthv6I1E.jpg&amp;uinfo=sw-853-sh-500-ww-831-wh-398-pd-1-wp-3x5_480x800-lt-333&amp;text=%D0%BA%D0%B0%D1%80%D1%82%D0%B8%D0%BD%D0%BA%D0%B8%20%D0%BC%D1%83%D0%B4%D1%80%D0%BE%D0%B9%20%D1%81%D0%BE%D0%B2%D1%8B%20%D0%B4%D0%BB%D1%8F%20%D0%B4%D0%B5%D1%82%D0%B5%D0%B9&amp;noreask=1&amp;pos=19&amp;lr=2&amp;rpt=simage&amp;pin=1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yandex.ru/images/search?source=wiz&amp;img_url=http://www.edu.cap.ru/home/4671/priem_1_and_10_klass/filin.jpg&amp;uinfo=sw-853-sh-500-ww-831-wh-398-pd-1-wp-3x5_480x800-lt-333&amp;text=%D0%BA%D0%B0%D1%80%D1%82%D0%B8%D0%BD%D0%BA%D0%B8%20%D0%BC%D1%83%D0%B4%D1%80%D0%BE%D0%B9%20%D1%81%D0%BE%D0%B2%D1%8B%20%D0%B4%D0%BB%D1%8F%20%D0%B4%D0%B5%D1%82%D0%B5%D0%B9&amp;noreask=1&amp;pos=25&amp;lr=2&amp;rpt=simage&amp;pin=1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yandex.ru/images/search?source=wiz&amp;img_url=http://www.coollady.ru/puc/2/1s/b/6.jpg&amp;uinfo=sw-853-sh-500-ww-831-wh-398-pd-1-wp-3x5_480x800-lt-333&amp;text=%D0%BA%D0%B0%D1%80%D1%82%D0%B8%D0%BD%D0%BA%D0%B8%20%D0%BC%D1%83%D0%B4%D1%80%D0%BE%D0%B9%20%D1%81%D0%BE%D0%B2%D1%8B%20%D0%B4%D0%BB%D1%8F%20%D0%B4%D0%B5%D1%82%D0%B5%D0%B9&amp;noreask=1&amp;pos=22&amp;lr=2&amp;rpt=simage&amp;pin=1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yandex.ru/images/search?source=wiz&amp;img_url=http://www.coollady.ru/puc/2/1s/b/6.jpg&amp;uinfo=sw-853-sh-500-ww-831-wh-398-pd-1-wp-3x5_480x800-lt-333&amp;text=%D0%BA%D0%B0%D1%80%D1%82%D0%B8%D0%BD%D0%BA%D0%B8%20%D0%BC%D1%83%D0%B4%D1%80%D0%BE%D0%B9%20%D1%81%D0%BE%D0%B2%D1%8B%20%D0%B4%D0%BB%D1%8F%20%D0%B4%D0%B5%D1%82%D0%B5%D0%B9&amp;noreask=1&amp;pos=22&amp;lr=2&amp;rpt=simage&amp;pin=1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«Перенос слов»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54416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700808"/>
            <a:ext cx="814393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й,  с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54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1036613" y="2463793"/>
            <a:ext cx="785818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1750993" y="2463793"/>
            <a:ext cx="785818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894133" y="2535231"/>
            <a:ext cx="785818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608513" y="2535231"/>
            <a:ext cx="785818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394463" y="2535231"/>
            <a:ext cx="785818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7108843" y="2535231"/>
            <a:ext cx="785818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5151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772816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i="1" dirty="0"/>
          </a:p>
          <a:p>
            <a:endParaRPr lang="ru-RU" sz="5400" i="1" dirty="0" smtClean="0"/>
          </a:p>
          <a:p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20840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solidFill>
                  <a:srgbClr val="A379BB">
                    <a:lumMod val="75000"/>
                  </a:srgbClr>
                </a:solidFill>
              </a:rPr>
              <a:t>    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бей, с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ка, в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на, </a:t>
            </a:r>
            <a:r>
              <a:rPr lang="ru-RU" sz="4400" dirty="0" err="1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мальч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к,  </a:t>
            </a:r>
            <a:r>
              <a:rPr lang="ru-RU" sz="4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ник.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772816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i="1" dirty="0"/>
          </a:p>
          <a:p>
            <a:endParaRPr lang="ru-RU" sz="5400" i="1" dirty="0" smtClean="0"/>
          </a:p>
          <a:p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20840"/>
            <a:ext cx="8280920" cy="2002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solidFill>
                  <a:srgbClr val="A379BB">
                    <a:lumMod val="75000"/>
                  </a:srgbClr>
                </a:solidFill>
              </a:rPr>
              <a:t>    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бей, с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ка, в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на, мальч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к,  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ник.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71600" y="702565"/>
            <a:ext cx="705678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Правила переноса слов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3" name="Рисунок 2" descr="http://im2-tub-ru.yandex.net/i?id=540997447e26ae1994ae5511b7560459-20-144&amp;n=33&amp;h=210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896" y="3140968"/>
            <a:ext cx="2214552" cy="2845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sz="44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08456040"/>
              </p:ext>
            </p:extLst>
          </p:nvPr>
        </p:nvGraphicFramePr>
        <p:xfrm>
          <a:off x="214282" y="1857364"/>
          <a:ext cx="8643998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sz="44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08456040"/>
              </p:ext>
            </p:extLst>
          </p:nvPr>
        </p:nvGraphicFramePr>
        <p:xfrm>
          <a:off x="0" y="1857364"/>
          <a:ext cx="9001156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55576" y="357167"/>
            <a:ext cx="777686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План работы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Прочитайте слова на листе.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Обратите внимание на выделенные буквы.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Посмотрите, где стоит знак переноса.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Догадайтесь, какое здесь правило переноса.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5" name="Рисунок 4" descr="http://im1-tub-ru.yandex.net/i?id=d2862bee403d7e0dc1de43f1e41687c4-82-144&amp;n=33&amp;h=210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263" flipH="1">
            <a:off x="6858016" y="4929198"/>
            <a:ext cx="1857388" cy="15221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43006"/>
            <a:ext cx="2497449" cy="132981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987824" y="1628800"/>
            <a:ext cx="554461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err="1" smtClean="0"/>
              <a:t>ма-ки</a:t>
            </a:r>
            <a:endParaRPr lang="ru-RU" sz="4400" dirty="0" smtClean="0"/>
          </a:p>
          <a:p>
            <a:endParaRPr lang="ru-RU" sz="2000" dirty="0" smtClean="0"/>
          </a:p>
          <a:p>
            <a:r>
              <a:rPr lang="ru-RU" sz="4400" dirty="0" err="1" smtClean="0"/>
              <a:t>вес-на</a:t>
            </a:r>
            <a:endParaRPr lang="ru-RU" sz="4400" dirty="0" smtClean="0"/>
          </a:p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err="1" smtClean="0"/>
              <a:t>бе-рё-за</a:t>
            </a:r>
            <a:endParaRPr lang="ru-RU" sz="4400" dirty="0" smtClean="0"/>
          </a:p>
          <a:p>
            <a:endParaRPr lang="ru-RU" sz="2400" dirty="0" smtClean="0"/>
          </a:p>
          <a:p>
            <a:r>
              <a:rPr lang="ru-RU" sz="4400" dirty="0" err="1" smtClean="0"/>
              <a:t>сол-ныш-ко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4427984" y="2276872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3491880" y="2276872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571868" y="3286124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347864" y="548680"/>
            <a:ext cx="54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слово переносится по слогам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4786314" y="3286124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3500430" y="4643446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4500562" y="4643446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5286380" y="4643446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3500430" y="564357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4857752" y="564357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6357950" y="564357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7" grpId="0" animBg="1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86116" y="1928802"/>
            <a:ext cx="2714644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-ка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</a:t>
            </a:r>
            <a:r>
              <a:rPr lang="ru-RU" sz="5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</a:t>
            </a: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-ки</a:t>
            </a: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</a:t>
            </a:r>
            <a:r>
              <a:rPr lang="ru-RU" sz="5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</a:t>
            </a: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-ки</a:t>
            </a: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</a:t>
            </a:r>
            <a:r>
              <a:rPr lang="ru-RU" sz="5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ъ</a:t>
            </a: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-езд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9344" y="404664"/>
            <a:ext cx="5904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буквы </a:t>
            </a:r>
            <a:r>
              <a:rPr lang="ru-RU" sz="2800" b="1" dirty="0" smtClean="0">
                <a:solidFill>
                  <a:srgbClr val="FF0000"/>
                </a:solidFill>
              </a:rPr>
              <a:t>Й, Ъ </a:t>
            </a:r>
            <a:r>
              <a:rPr lang="ru-RU" sz="2800" b="1" dirty="0" smtClean="0">
                <a:solidFill>
                  <a:srgbClr val="7030A0"/>
                </a:solidFill>
              </a:rPr>
              <a:t>и </a:t>
            </a:r>
            <a:r>
              <a:rPr lang="ru-RU" sz="2800" b="1" dirty="0" smtClean="0">
                <a:solidFill>
                  <a:srgbClr val="FF0000"/>
                </a:solidFill>
              </a:rPr>
              <a:t>Ь</a:t>
            </a:r>
            <a:r>
              <a:rPr lang="ru-RU" sz="2800" b="1" dirty="0" smtClean="0">
                <a:solidFill>
                  <a:srgbClr val="7030A0"/>
                </a:solidFill>
              </a:rPr>
              <a:t> знаки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не переносятся на следующую строку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76672"/>
            <a:ext cx="2304256" cy="193899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4000" i="1" dirty="0" smtClean="0"/>
              <a:t> ...</a:t>
            </a:r>
            <a:r>
              <a:rPr lang="ru-RU" sz="4000" i="1" dirty="0" smtClean="0">
                <a:solidFill>
                  <a:srgbClr val="FF0000"/>
                </a:solidFill>
              </a:rPr>
              <a:t>Й</a:t>
            </a:r>
            <a:r>
              <a:rPr lang="ru-RU" sz="4000" i="1" dirty="0" smtClean="0"/>
              <a:t> -…</a:t>
            </a:r>
          </a:p>
          <a:p>
            <a:r>
              <a:rPr lang="ru-RU" sz="4000" i="1" dirty="0" smtClean="0"/>
              <a:t> …</a:t>
            </a:r>
            <a:r>
              <a:rPr lang="ru-RU" sz="4000" i="1" dirty="0" smtClean="0">
                <a:solidFill>
                  <a:srgbClr val="FF0000"/>
                </a:solidFill>
              </a:rPr>
              <a:t>Ъ</a:t>
            </a:r>
            <a:r>
              <a:rPr lang="ru-RU" sz="4000" i="1" dirty="0" smtClean="0"/>
              <a:t> -…</a:t>
            </a:r>
          </a:p>
          <a:p>
            <a:r>
              <a:rPr lang="ru-RU" sz="4000" i="1" dirty="0" smtClean="0"/>
              <a:t> …</a:t>
            </a:r>
            <a:r>
              <a:rPr lang="ru-RU" sz="4000" i="1" dirty="0" smtClean="0">
                <a:solidFill>
                  <a:srgbClr val="FF0000"/>
                </a:solidFill>
              </a:rPr>
              <a:t>Ь</a:t>
            </a:r>
            <a:r>
              <a:rPr lang="ru-RU" sz="4000" i="1" dirty="0" smtClean="0"/>
              <a:t> -…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491880" y="2348880"/>
            <a:ext cx="237626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/>
              <a:t>У</a:t>
            </a:r>
            <a:r>
              <a:rPr lang="ru-RU" sz="5400" dirty="0" smtClean="0"/>
              <a:t>рок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dirty="0" smtClean="0"/>
              <a:t>кра</a:t>
            </a:r>
            <a:r>
              <a:rPr lang="ru-RU" sz="6000" b="1" dirty="0" smtClean="0"/>
              <a:t>я</a:t>
            </a:r>
            <a:r>
              <a:rPr lang="ru-RU" sz="5400" dirty="0" smtClean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я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</a:t>
            </a:r>
            <a:b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lang="ru-RU" sz="6000" b="1" dirty="0" smtClean="0">
                <a:ea typeface="Times New Roman" pitchFamily="18" charset="0"/>
                <a:cs typeface="Arial" pitchFamily="34" charset="0"/>
              </a:rPr>
              <a:t>е</a:t>
            </a:r>
            <a:r>
              <a:rPr lang="ru-RU" sz="5400" dirty="0" smtClean="0">
                <a:ea typeface="Times New Roman" pitchFamily="18" charset="0"/>
                <a:cs typeface="Arial" pitchFamily="34" charset="0"/>
              </a:rPr>
              <a:t>жи</a:t>
            </a:r>
            <a:endParaRPr kumimoji="0" lang="ru-RU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785794"/>
            <a:ext cx="2304256" cy="125686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59832" y="500042"/>
            <a:ext cx="58681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нельзя оставлять на строчке или переносить одну букву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5309782"/>
          </a:xfrm>
        </p:spPr>
        <p:txBody>
          <a:bodyPr>
            <a:normAutofit/>
          </a:bodyPr>
          <a:lstStyle/>
          <a:p>
            <a:pPr indent="22225"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весь день ловлю жуков,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 букашек, червяков.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Зимовать не улетаю,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карнизом обитаю.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Прыг-скок! Не робей!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бывалый ….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6641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548680"/>
            <a:ext cx="2036798" cy="129614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63888" y="836712"/>
            <a:ext cx="57655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слово из 1 слога </a:t>
            </a: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не</a:t>
            </a:r>
            <a:r>
              <a:rPr lang="ru-RU" sz="2800" b="1" dirty="0" smtClean="0">
                <a:solidFill>
                  <a:srgbClr val="7030A0"/>
                </a:solidFill>
              </a:rPr>
              <a:t> переносится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357554" y="2348880"/>
            <a:ext cx="272661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/>
              <a:t>ток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/>
              <a:t>лук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страх</a:t>
            </a:r>
            <a:br>
              <a:rPr kumimoji="0" lang="ru-RU" sz="6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lang="ru-RU" sz="6000" dirty="0" smtClean="0">
                <a:ea typeface="Times New Roman" pitchFamily="18" charset="0"/>
                <a:cs typeface="Arial" pitchFamily="34" charset="0"/>
              </a:rPr>
              <a:t>сон</a:t>
            </a:r>
            <a:endParaRPr kumimoji="0" lang="ru-RU" sz="6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4000496" y="3143248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071934" y="4071942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 flipV="1">
            <a:off x="4857752" y="5000636"/>
            <a:ext cx="136772" cy="14287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000496" y="5929330"/>
            <a:ext cx="144016" cy="14401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928670"/>
            <a:ext cx="2569457" cy="136815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3357562"/>
            <a:ext cx="2519140" cy="193899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4000" i="1" dirty="0" smtClean="0"/>
              <a:t> ...</a:t>
            </a:r>
            <a:r>
              <a:rPr lang="ru-RU" sz="4000" i="1" dirty="0" smtClean="0">
                <a:solidFill>
                  <a:srgbClr val="FF0000"/>
                </a:solidFill>
              </a:rPr>
              <a:t> Й </a:t>
            </a:r>
            <a:r>
              <a:rPr lang="ru-RU" sz="4000" i="1" dirty="0" smtClean="0"/>
              <a:t>- …</a:t>
            </a:r>
          </a:p>
          <a:p>
            <a:r>
              <a:rPr lang="ru-RU" sz="4000" i="1" dirty="0" smtClean="0"/>
              <a:t> … </a:t>
            </a:r>
            <a:r>
              <a:rPr lang="ru-RU" sz="4000" i="1" dirty="0" smtClean="0">
                <a:solidFill>
                  <a:srgbClr val="FF0000"/>
                </a:solidFill>
              </a:rPr>
              <a:t>Ъ </a:t>
            </a:r>
            <a:r>
              <a:rPr lang="ru-RU" sz="4000" i="1" dirty="0" smtClean="0"/>
              <a:t>- …</a:t>
            </a:r>
          </a:p>
          <a:p>
            <a:r>
              <a:rPr lang="ru-RU" sz="4000" i="1" dirty="0" smtClean="0"/>
              <a:t> … </a:t>
            </a:r>
            <a:r>
              <a:rPr lang="ru-RU" sz="4000" i="1" dirty="0" smtClean="0">
                <a:solidFill>
                  <a:srgbClr val="FF0000"/>
                </a:solidFill>
              </a:rPr>
              <a:t>Ь </a:t>
            </a:r>
            <a:r>
              <a:rPr lang="ru-RU" sz="4000" i="1" dirty="0" smtClean="0"/>
              <a:t>- …</a:t>
            </a:r>
            <a:endParaRPr lang="ru-RU" sz="40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500694" y="928670"/>
            <a:ext cx="2518570" cy="1500198"/>
            <a:chOff x="5724128" y="1691118"/>
            <a:chExt cx="2304256" cy="1266557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 t="93074"/>
            <a:stretch>
              <a:fillRect/>
            </a:stretch>
          </p:blipFill>
          <p:spPr bwMode="auto">
            <a:xfrm>
              <a:off x="5724128" y="1691118"/>
              <a:ext cx="2304256" cy="90374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724128" y="1700808"/>
              <a:ext cx="2304256" cy="125686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</p:pic>
      </p:grp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0694" y="3714752"/>
            <a:ext cx="2714644" cy="150019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8064896" cy="5976663"/>
          </a:xfrm>
        </p:spPr>
      </p:pic>
    </p:spTree>
    <p:extLst>
      <p:ext uri="{BB962C8B-B14F-4D97-AF65-F5344CB8AC3E}">
        <p14:creationId xmlns="" xmlns:p14="http://schemas.microsoft.com/office/powerpoint/2010/main" val="229750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611560" y="548680"/>
            <a:ext cx="7992888" cy="1729234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dirty="0" smtClean="0"/>
              <a:t>Алгоритм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«К</a:t>
            </a:r>
            <a:r>
              <a:rPr lang="ru-RU" sz="4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ак действовать, </a:t>
            </a:r>
            <a:br>
              <a:rPr lang="ru-RU" sz="4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4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если надо перенести слово»</a:t>
            </a:r>
            <a:endParaRPr lang="ru-RU" sz="4000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395536" y="328498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r">
              <a:spcBef>
                <a:spcPct val="20000"/>
              </a:spcBef>
            </a:pPr>
            <a:r>
              <a:rPr lang="ru-RU" sz="3200" dirty="0" smtClean="0">
                <a:ea typeface="Times New Roman" pitchFamily="18" charset="0"/>
                <a:cs typeface="Arial" pitchFamily="34" charset="0"/>
              </a:rPr>
              <a:t>                             Делим на слоги.</a:t>
            </a:r>
            <a:endParaRPr lang="ru-RU" sz="1400" dirty="0" smtClean="0">
              <a:cs typeface="Arial" pitchFamily="34" charset="0"/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642910" y="4929198"/>
            <a:ext cx="8001056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</a:t>
            </a:r>
            <a:r>
              <a:rPr kumimoji="0" lang="ru-RU" sz="4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Переносим слово.</a:t>
            </a:r>
            <a:endParaRPr kumimoji="0" lang="ru-RU" sz="4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395536" y="4077072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Вспоминаем правило.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256490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r">
              <a:spcBef>
                <a:spcPct val="20000"/>
              </a:spcBef>
            </a:pPr>
            <a:r>
              <a:rPr lang="ru-RU" sz="3200" dirty="0" smtClean="0">
                <a:ea typeface="Times New Roman" pitchFamily="18" charset="0"/>
                <a:cs typeface="Arial" pitchFamily="34" charset="0"/>
              </a:rPr>
              <a:t>                                Читаем слово.</a:t>
            </a:r>
            <a:endParaRPr lang="ru-RU" sz="1400" dirty="0" smtClean="0">
              <a:cs typeface="Arial" pitchFamily="34" charset="0"/>
            </a:endParaRPr>
          </a:p>
        </p:txBody>
      </p:sp>
      <p:pic>
        <p:nvPicPr>
          <p:cNvPr id="12" name="Рисунок 11" descr="http://im0-tub-ru.yandex.net/i?id=0714d1f6f197083f69f150066ebcd0a2-71-144&amp;n=33&amp;h=210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76" y="3838432"/>
            <a:ext cx="2231873" cy="2468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1"/>
      <p:bldP spid="9" grpId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772816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i="1" dirty="0"/>
          </a:p>
          <a:p>
            <a:endParaRPr lang="ru-RU" sz="5400" i="1" dirty="0" smtClean="0"/>
          </a:p>
          <a:p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20840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solidFill>
                  <a:srgbClr val="A379BB">
                    <a:lumMod val="75000"/>
                  </a:srgbClr>
                </a:solidFill>
              </a:rPr>
              <a:t>    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бей, с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ка, в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на, мальч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к,  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ник.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772816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i="1" dirty="0"/>
          </a:p>
          <a:p>
            <a:endParaRPr lang="ru-RU" sz="5400" i="1" dirty="0" smtClean="0"/>
          </a:p>
          <a:p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20840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solidFill>
                  <a:srgbClr val="A379BB">
                    <a:lumMod val="75000"/>
                  </a:srgbClr>
                </a:solidFill>
              </a:rPr>
              <a:t>    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бей, с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ка, в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на, </a:t>
            </a:r>
            <a:r>
              <a:rPr lang="ru-RU" sz="4400" dirty="0" err="1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маль-ч</a:t>
            </a:r>
            <a:r>
              <a:rPr lang="ru-RU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dirty="0" err="1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ник.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772816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i="1" dirty="0"/>
          </a:p>
          <a:p>
            <a:endParaRPr lang="ru-RU" sz="5400" i="1" dirty="0" smtClean="0"/>
          </a:p>
          <a:p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20840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solidFill>
                  <a:srgbClr val="A379BB">
                    <a:lumMod val="75000"/>
                  </a:srgbClr>
                </a:solidFill>
              </a:rPr>
              <a:t>    </a:t>
            </a:r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Воробей, сорока, ворона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маль</a:t>
            </a:r>
            <a:r>
              <a:rPr lang="ru-RU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dirty="0" err="1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dirty="0" err="1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4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ник.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772816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i="1" dirty="0"/>
          </a:p>
          <a:p>
            <a:endParaRPr lang="ru-RU" sz="5400" i="1" dirty="0" smtClean="0"/>
          </a:p>
          <a:p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720840"/>
            <a:ext cx="8286808" cy="165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solidFill>
                  <a:srgbClr val="A379BB">
                    <a:lumMod val="75000"/>
                  </a:srgbClr>
                </a:solidFill>
              </a:rPr>
              <a:t>    </a:t>
            </a:r>
            <a:r>
              <a:rPr lang="ru-RU" sz="36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бей, 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сорока, ворона, 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мальчик</a:t>
            </a:r>
            <a:r>
              <a:rPr lang="ru-RU" sz="3600" dirty="0" smtClean="0">
                <a:solidFill>
                  <a:srgbClr val="A379BB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ник.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>
          <a:xfrm>
            <a:off x="395536" y="328498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1400" dirty="0" smtClean="0">
              <a:cs typeface="Arial" pitchFamily="34" charset="0"/>
            </a:endParaRP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395536" y="4077072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256490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1400" dirty="0" smtClean="0"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11560" y="1599107"/>
            <a:ext cx="799288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 Осень, долька, юла, пень, ветер, лайка, сорт, ягода, клён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>
          <a:xfrm>
            <a:off x="395536" y="328498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1400" dirty="0" smtClean="0">
              <a:cs typeface="Arial" pitchFamily="34" charset="0"/>
            </a:endParaRP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395536" y="4077072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256490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1400" dirty="0" smtClean="0"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1214422"/>
            <a:ext cx="79928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7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Осень, юла, пень, сорт, клён.</a:t>
            </a:r>
            <a:endParaRPr kumimoji="0" lang="ru-RU" sz="8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596" y="428604"/>
            <a:ext cx="8358246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9704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>
          <a:xfrm>
            <a:off x="395536" y="328498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1400" dirty="0" smtClean="0">
              <a:cs typeface="Arial" pitchFamily="34" charset="0"/>
            </a:endParaRP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395536" y="4077072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256490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1400" dirty="0" smtClean="0"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11560" y="1247274"/>
            <a:ext cx="799288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Доль-ка</a:t>
            </a:r>
            <a:r>
              <a:rPr kumimoji="0" lang="ru-RU" sz="6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6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ве-тер</a:t>
            </a:r>
            <a:r>
              <a:rPr kumimoji="0" lang="ru-RU" sz="6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лай-ка, </a:t>
            </a:r>
            <a:r>
              <a:rPr kumimoji="0" lang="ru-RU" sz="6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яго-да</a:t>
            </a:r>
            <a:r>
              <a:rPr kumimoji="0" lang="ru-RU" sz="6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7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36712"/>
            <a:ext cx="6840760" cy="97955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ВЫ  МОЛОДЦЫ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4" name="Рисунок 3" descr="http://im0-tub-ru.yandex.net/i?id=0714d1f6f197083f69f150066ebcd0a2-71-144&amp;n=33&amp;h=210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60848"/>
            <a:ext cx="3384376" cy="34563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692696"/>
            <a:ext cx="55446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 хищница болтлива,</a:t>
            </a:r>
          </a:p>
          <a:p>
            <a:pPr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Воровата, суетлива,</a:t>
            </a:r>
          </a:p>
          <a:p>
            <a:pPr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Стрекотунья белобока,</a:t>
            </a:r>
          </a:p>
          <a:p>
            <a:pPr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зовут ее ...</a:t>
            </a:r>
          </a:p>
        </p:txBody>
      </p:sp>
    </p:spTree>
    <p:extLst>
      <p:ext uri="{BB962C8B-B14F-4D97-AF65-F5344CB8AC3E}">
        <p14:creationId xmlns="" xmlns:p14="http://schemas.microsoft.com/office/powerpoint/2010/main" val="7425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6180"/>
            <a:ext cx="8496943" cy="605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1387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836712"/>
            <a:ext cx="74888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Прилетела на базар,</a:t>
            </a:r>
            <a:b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Громко всем сказала: "Кар!</a:t>
            </a:r>
            <a:b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Пусть я в школе не учёна,</a:t>
            </a:r>
            <a:b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Но умна, ведь я – 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…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18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Pictures\1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2212"/>
            <a:ext cx="8424936" cy="63611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6085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476672"/>
            <a:ext cx="8786842" cy="151216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бей, с</a:t>
            </a:r>
            <a:r>
              <a:rPr lang="ru-RU" sz="5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ка, в</a:t>
            </a:r>
            <a:r>
              <a:rPr lang="ru-RU" sz="5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5400" b="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900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700808"/>
            <a:ext cx="814393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й,  с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54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15151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</TotalTime>
  <Words>289</Words>
  <Application>Microsoft Office PowerPoint</Application>
  <PresentationFormat>Экран (4:3)</PresentationFormat>
  <Paragraphs>76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Аспект</vt:lpstr>
      <vt:lpstr>  «Перенос слов»  </vt:lpstr>
      <vt:lpstr>Я весь день ловлю жуков, Ем букашек, червяков. Зимовать не улетаю, Под карнизом обитаю. Прыг-скок! Не робей! Я бывалый …. </vt:lpstr>
      <vt:lpstr>Слайд 3</vt:lpstr>
      <vt:lpstr>Слайд 4</vt:lpstr>
      <vt:lpstr>Слайд 5</vt:lpstr>
      <vt:lpstr>Слайд 6</vt:lpstr>
      <vt:lpstr>Слайд 7</vt:lpstr>
      <vt:lpstr>Воробей, сорока, ворона.</vt:lpstr>
      <vt:lpstr>Слайд 9</vt:lpstr>
      <vt:lpstr>Слайд 10</vt:lpstr>
      <vt:lpstr>Слайд 11</vt:lpstr>
      <vt:lpstr>Слайд 12</vt:lpstr>
      <vt:lpstr>Слайд 13</vt:lpstr>
      <vt:lpstr>Цели:</vt:lpstr>
      <vt:lpstr>Цели: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Алгоритм «Как действовать,  если надо перенести слово»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ВЫ  МОЛОДЦЫ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1 классе «Перенос слов» ОС «Школа 2100»</dc:title>
  <dc:creator>user</dc:creator>
  <cp:lastModifiedBy>Алия</cp:lastModifiedBy>
  <cp:revision>67</cp:revision>
  <dcterms:created xsi:type="dcterms:W3CDTF">2013-10-16T17:07:40Z</dcterms:created>
  <dcterms:modified xsi:type="dcterms:W3CDTF">2020-03-25T16:54:26Z</dcterms:modified>
</cp:coreProperties>
</file>